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19.png" ContentType="image/png"/>
  <Override PartName="/ppt/media/image1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</a:t>
            </a: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323000"/>
            <a:ext cx="9143640" cy="21866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AWS CLI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133920" y="106560"/>
            <a:ext cx="11924280" cy="638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511200" y="426600"/>
            <a:ext cx="11375640" cy="486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tretch/>
        </p:blipFill>
        <p:spPr>
          <a:xfrm>
            <a:off x="975240" y="811440"/>
            <a:ext cx="9791280" cy="500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318600" y="149400"/>
            <a:ext cx="11554200" cy="655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699120" y="709200"/>
            <a:ext cx="7686360" cy="2476080"/>
          </a:xfrm>
          <a:prstGeom prst="rect">
            <a:avLst/>
          </a:prstGeom>
          <a:ln>
            <a:noFill/>
          </a:ln>
        </p:spPr>
      </p:pic>
      <p:pic>
        <p:nvPicPr>
          <p:cNvPr id="96" name="Picture 4" descr=""/>
          <p:cNvPicPr/>
          <p:nvPr/>
        </p:nvPicPr>
        <p:blipFill>
          <a:blip r:embed="rId2"/>
          <a:stretch/>
        </p:blipFill>
        <p:spPr>
          <a:xfrm>
            <a:off x="591120" y="328320"/>
            <a:ext cx="1771200" cy="38052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3"/>
          <a:stretch/>
        </p:blipFill>
        <p:spPr>
          <a:xfrm>
            <a:off x="488160" y="3619440"/>
            <a:ext cx="3333240" cy="247320"/>
          </a:xfrm>
          <a:prstGeom prst="rect">
            <a:avLst/>
          </a:prstGeom>
          <a:ln>
            <a:noFill/>
          </a:ln>
        </p:spPr>
      </p:pic>
      <p:pic>
        <p:nvPicPr>
          <p:cNvPr id="98" name="Picture 7" descr=""/>
          <p:cNvPicPr/>
          <p:nvPr/>
        </p:nvPicPr>
        <p:blipFill>
          <a:blip r:embed="rId4"/>
          <a:stretch/>
        </p:blipFill>
        <p:spPr>
          <a:xfrm>
            <a:off x="591120" y="4300920"/>
            <a:ext cx="7457760" cy="49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"/>
          <p:cNvPicPr/>
          <p:nvPr/>
        </p:nvPicPr>
        <p:blipFill>
          <a:blip r:embed="rId1"/>
          <a:stretch/>
        </p:blipFill>
        <p:spPr>
          <a:xfrm>
            <a:off x="173520" y="511920"/>
            <a:ext cx="11342160" cy="600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" descr=""/>
          <p:cNvPicPr/>
          <p:nvPr/>
        </p:nvPicPr>
        <p:blipFill>
          <a:blip r:embed="rId1"/>
          <a:stretch/>
        </p:blipFill>
        <p:spPr>
          <a:xfrm>
            <a:off x="194400" y="267840"/>
            <a:ext cx="11862720" cy="599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"/>
          <p:cNvPicPr/>
          <p:nvPr/>
        </p:nvPicPr>
        <p:blipFill>
          <a:blip r:embed="rId1"/>
          <a:stretch/>
        </p:blipFill>
        <p:spPr>
          <a:xfrm>
            <a:off x="312480" y="119520"/>
            <a:ext cx="11369880" cy="64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"/>
          <p:cNvPicPr/>
          <p:nvPr/>
        </p:nvPicPr>
        <p:blipFill>
          <a:blip r:embed="rId1"/>
          <a:stretch/>
        </p:blipFill>
        <p:spPr>
          <a:xfrm>
            <a:off x="140400" y="375840"/>
            <a:ext cx="11622600" cy="610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"/>
          <p:cNvPicPr/>
          <p:nvPr/>
        </p:nvPicPr>
        <p:blipFill>
          <a:blip r:embed="rId1"/>
          <a:stretch/>
        </p:blipFill>
        <p:spPr>
          <a:xfrm>
            <a:off x="83880" y="614160"/>
            <a:ext cx="12023280" cy="562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"/>
          <p:cNvPicPr/>
          <p:nvPr/>
        </p:nvPicPr>
        <p:blipFill>
          <a:blip r:embed="rId1"/>
          <a:stretch/>
        </p:blipFill>
        <p:spPr>
          <a:xfrm>
            <a:off x="308520" y="167040"/>
            <a:ext cx="11354040" cy="634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41760" y="326880"/>
            <a:ext cx="12107160" cy="620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469800" y="1369800"/>
            <a:ext cx="10713960" cy="448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tretch/>
        </p:blipFill>
        <p:spPr>
          <a:xfrm>
            <a:off x="64800" y="132120"/>
            <a:ext cx="11939400" cy="659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230040" y="455760"/>
            <a:ext cx="11732400" cy="594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tretch/>
        </p:blipFill>
        <p:spPr>
          <a:xfrm>
            <a:off x="239400" y="97200"/>
            <a:ext cx="11571120" cy="658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LibreOffice/6.4.7.2$Linux_X86_64 LibreOffice_project/40$Build-2</Application>
  <Words>7</Words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2023-04-03T13:14:36Z</dcterms:created>
  <dc:creator>aa100418</dc:creator>
  <dc:description/>
  <dc:language>en-US</dc:language>
  <cp:lastModifiedBy/>
  <dcterms:modified xsi:type="dcterms:W3CDTF">2023-05-29T14:22:44Z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30</vt:i4>
  </property>
</Properties>
</file>